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F8A7C2-1539-46E9-8EA3-91AC4FB5840F}" type="datetimeFigureOut">
              <a:rPr lang="en-US" smtClean="0"/>
              <a:t>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187E3A-4A10-4732-BEED-023CD8EBB98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Bubonic Plague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MTrujillo\My Documents\My Pictures\Picture\Picture 036.jpg"/>
          <p:cNvPicPr>
            <a:picLocks noChangeAspect="1" noChangeArrowheads="1"/>
          </p:cNvPicPr>
          <p:nvPr/>
        </p:nvPicPr>
        <p:blipFill>
          <a:blip r:embed="rId2" cstate="print"/>
          <a:srcRect l="1961" t="22793" r="12745" b="994"/>
          <a:stretch>
            <a:fillRect/>
          </a:stretch>
        </p:blipFill>
        <p:spPr bwMode="auto">
          <a:xfrm>
            <a:off x="1143000" y="0"/>
            <a:ext cx="6629400" cy="815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MTrujillo\My Documents\My Pictures\Picture\Picture 037.jpg"/>
          <p:cNvPicPr>
            <a:picLocks noChangeAspect="1" noChangeArrowheads="1"/>
          </p:cNvPicPr>
          <p:nvPr/>
        </p:nvPicPr>
        <p:blipFill>
          <a:blip r:embed="rId2" cstate="print"/>
          <a:srcRect t="25642" r="12745" b="148"/>
          <a:stretch>
            <a:fillRect/>
          </a:stretch>
        </p:blipFill>
        <p:spPr bwMode="auto">
          <a:xfrm>
            <a:off x="1219200" y="-304800"/>
            <a:ext cx="6379041" cy="7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MTrujillo\My Documents\My Pictures\Picture\Picture 038.jpg"/>
          <p:cNvPicPr>
            <a:picLocks noChangeAspect="1" noChangeArrowheads="1"/>
          </p:cNvPicPr>
          <p:nvPr/>
        </p:nvPicPr>
        <p:blipFill>
          <a:blip r:embed="rId2" cstate="print"/>
          <a:srcRect l="2941" t="22793" r="11764" b="6692"/>
          <a:stretch>
            <a:fillRect/>
          </a:stretch>
        </p:blipFill>
        <p:spPr bwMode="auto">
          <a:xfrm>
            <a:off x="990600" y="-304800"/>
            <a:ext cx="6629400" cy="75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Documents and Settings\MTrujillo\My Documents\My Pictures\Picture\Picture 039.jpg"/>
          <p:cNvPicPr>
            <a:picLocks noChangeAspect="1" noChangeArrowheads="1"/>
          </p:cNvPicPr>
          <p:nvPr/>
        </p:nvPicPr>
        <p:blipFill>
          <a:blip r:embed="rId2" cstate="print"/>
          <a:srcRect l="3922" t="23505" r="12745" b="4556"/>
          <a:stretch>
            <a:fillRect/>
          </a:stretch>
        </p:blipFill>
        <p:spPr bwMode="auto">
          <a:xfrm>
            <a:off x="1600200" y="-304800"/>
            <a:ext cx="6028099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Documents and Settings\MTrujillo\My Documents\My Pictures\Picture\Picture 040.jpg"/>
          <p:cNvPicPr>
            <a:picLocks noChangeAspect="1" noChangeArrowheads="1"/>
          </p:cNvPicPr>
          <p:nvPr/>
        </p:nvPicPr>
        <p:blipFill>
          <a:blip r:embed="rId2" cstate="print"/>
          <a:srcRect l="5882" t="25475" r="12329" b="5766"/>
          <a:stretch>
            <a:fillRect/>
          </a:stretch>
        </p:blipFill>
        <p:spPr bwMode="auto">
          <a:xfrm>
            <a:off x="1447800" y="0"/>
            <a:ext cx="6019800" cy="6965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8" name="Picture 14" descr="C:\Documents and Settings\MTrujillo\My Documents\My Pictures\Picture\Picture 030.jpg"/>
          <p:cNvPicPr>
            <a:picLocks noChangeAspect="1" noChangeArrowheads="1"/>
          </p:cNvPicPr>
          <p:nvPr/>
        </p:nvPicPr>
        <p:blipFill>
          <a:blip r:embed="rId2" cstate="print"/>
          <a:srcRect l="9804" t="21368" r="3922" b="282"/>
          <a:stretch>
            <a:fillRect/>
          </a:stretch>
        </p:blipFill>
        <p:spPr bwMode="auto">
          <a:xfrm>
            <a:off x="1676400" y="0"/>
            <a:ext cx="5943600" cy="742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Documents and Settings\MTrujillo\My Documents\My Pictures\Picture\Picture 031.jpg"/>
          <p:cNvPicPr>
            <a:picLocks noChangeAspect="1" noChangeArrowheads="1"/>
          </p:cNvPicPr>
          <p:nvPr/>
        </p:nvPicPr>
        <p:blipFill>
          <a:blip r:embed="rId2" cstate="print"/>
          <a:srcRect l="3922" t="22080" r="11765" b="282"/>
          <a:stretch>
            <a:fillRect/>
          </a:stretch>
        </p:blipFill>
        <p:spPr bwMode="auto">
          <a:xfrm>
            <a:off x="1447800" y="-457200"/>
            <a:ext cx="6096000" cy="772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Documents and Settings\MTrujillo\My Documents\My Pictures\Picture\Picture 041.jpg"/>
          <p:cNvPicPr>
            <a:picLocks noChangeAspect="1" noChangeArrowheads="1"/>
          </p:cNvPicPr>
          <p:nvPr/>
        </p:nvPicPr>
        <p:blipFill>
          <a:blip r:embed="rId2" cstate="print"/>
          <a:srcRect t="23505" r="14706" b="-430"/>
          <a:stretch>
            <a:fillRect/>
          </a:stretch>
        </p:blipFill>
        <p:spPr bwMode="auto">
          <a:xfrm>
            <a:off x="1524000" y="-228600"/>
            <a:ext cx="5867400" cy="7283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MTrujillo\My Documents\My Pictures\Picture\Picture 042.jpg"/>
          <p:cNvPicPr>
            <a:picLocks noChangeAspect="1" noChangeArrowheads="1"/>
          </p:cNvPicPr>
          <p:nvPr/>
        </p:nvPicPr>
        <p:blipFill>
          <a:blip r:embed="rId2" cstate="print"/>
          <a:srcRect l="2941" t="22793" r="12745" b="282"/>
          <a:stretch>
            <a:fillRect/>
          </a:stretch>
        </p:blipFill>
        <p:spPr bwMode="auto">
          <a:xfrm>
            <a:off x="1524000" y="-304800"/>
            <a:ext cx="6096000" cy="7655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MTrujillo\My Documents\My Pictures\Picture\Picture 032.jpg"/>
          <p:cNvPicPr>
            <a:picLocks noChangeAspect="1" noChangeArrowheads="1"/>
          </p:cNvPicPr>
          <p:nvPr/>
        </p:nvPicPr>
        <p:blipFill>
          <a:blip r:embed="rId2" cstate="print"/>
          <a:srcRect t="22793" r="14706"/>
          <a:stretch>
            <a:fillRect/>
          </a:stretch>
        </p:blipFill>
        <p:spPr bwMode="auto">
          <a:xfrm>
            <a:off x="1295400" y="-228600"/>
            <a:ext cx="5867400" cy="7310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MTrujillo\My Documents\My Pictures\Picture\Picture 033.jpg"/>
          <p:cNvPicPr>
            <a:picLocks noChangeAspect="1" noChangeArrowheads="1"/>
          </p:cNvPicPr>
          <p:nvPr/>
        </p:nvPicPr>
        <p:blipFill>
          <a:blip r:embed="rId2" cstate="print"/>
          <a:srcRect t="23505" r="14706"/>
          <a:stretch>
            <a:fillRect/>
          </a:stretch>
        </p:blipFill>
        <p:spPr bwMode="auto">
          <a:xfrm>
            <a:off x="1600200" y="-304800"/>
            <a:ext cx="5802493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MTrujillo\My Documents\My Pictures\Picture\Picture 034.jpg"/>
          <p:cNvPicPr>
            <a:picLocks noChangeAspect="1" noChangeArrowheads="1"/>
          </p:cNvPicPr>
          <p:nvPr/>
        </p:nvPicPr>
        <p:blipFill>
          <a:blip r:embed="rId2" cstate="print"/>
          <a:srcRect l="12745" t="24217" r="2941"/>
          <a:stretch>
            <a:fillRect/>
          </a:stretch>
        </p:blipFill>
        <p:spPr bwMode="auto">
          <a:xfrm>
            <a:off x="1752600" y="-152400"/>
            <a:ext cx="5943600" cy="7353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MTrujillo\My Documents\My Pictures\Picture\Picture 035.jpg"/>
          <p:cNvPicPr>
            <a:picLocks noChangeAspect="1" noChangeArrowheads="1"/>
          </p:cNvPicPr>
          <p:nvPr/>
        </p:nvPicPr>
        <p:blipFill>
          <a:blip r:embed="rId2" cstate="print"/>
          <a:srcRect t="24930" r="12745" b="4422"/>
          <a:stretch>
            <a:fillRect/>
          </a:stretch>
        </p:blipFill>
        <p:spPr bwMode="auto">
          <a:xfrm>
            <a:off x="1371600" y="-700088"/>
            <a:ext cx="6781800" cy="755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5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The Middle Ages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Granite Schools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GSD-User</dc:creator>
  <cp:lastModifiedBy>GSD-User</cp:lastModifiedBy>
  <cp:revision>5</cp:revision>
  <dcterms:created xsi:type="dcterms:W3CDTF">2010-01-28T18:36:45Z</dcterms:created>
  <dcterms:modified xsi:type="dcterms:W3CDTF">2010-01-28T19:17:13Z</dcterms:modified>
</cp:coreProperties>
</file>