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CE2DDF-8BA5-4CFC-8A82-82D3D4183B7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B8843F-C153-4562-BD71-D72A5089AA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Heat, light,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Science language and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27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prism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clear glass or plastic shape that breaks light into the color spectrum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radiation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Heat transfer through space in the form of waves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reflection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rays of light or heat are reflected, or bounce off other objects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refraction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light goes from one medium to another medium (air to water) and is bent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spectrum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colors red, orange, yellow, green, blue, indigo, and violet, arranged in the order of their wavelengths and seen when white light passes through a prism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vibration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rapid back and forth movement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Angle of incidence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angle at which light strikes a surface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Angle of reflection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angle at which light bounces off a surface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absorption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Taking in or swallowing up energy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conduction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Heat transfer through a substance, or from a substance, to another substance through direct contact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345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conductor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substance that allows heat, electricity, or sound to travel through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convection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Heat transfer in liquids and gases as molecules circulate in currents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medium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Any substance through which a wave is transmitted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pitch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high or low a musical note sounds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74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</TotalTime>
  <Words>200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Heat, light, sound</vt:lpstr>
      <vt:lpstr>Angle of incidence</vt:lpstr>
      <vt:lpstr>Angle of reflection</vt:lpstr>
      <vt:lpstr>absorption</vt:lpstr>
      <vt:lpstr>conduction</vt:lpstr>
      <vt:lpstr>conductor</vt:lpstr>
      <vt:lpstr>convection</vt:lpstr>
      <vt:lpstr>medium</vt:lpstr>
      <vt:lpstr>pitch</vt:lpstr>
      <vt:lpstr>prism</vt:lpstr>
      <vt:lpstr>radiation</vt:lpstr>
      <vt:lpstr>reflection</vt:lpstr>
      <vt:lpstr>refraction</vt:lpstr>
      <vt:lpstr>spectrum</vt:lpstr>
      <vt:lpstr>vibration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Heat, light, sound</dc:title>
  <dc:creator>Windows User</dc:creator>
  <cp:lastModifiedBy>Windows User</cp:lastModifiedBy>
  <cp:revision>2</cp:revision>
  <dcterms:created xsi:type="dcterms:W3CDTF">2012-04-23T14:56:53Z</dcterms:created>
  <dcterms:modified xsi:type="dcterms:W3CDTF">2012-04-23T15:16:59Z</dcterms:modified>
</cp:coreProperties>
</file>